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59" r:id="rId9"/>
  </p:sldIdLst>
  <p:sldSz cx="18288000" cy="10287000"/>
  <p:notesSz cx="6858000" cy="9144000"/>
  <p:embeddedFontLst>
    <p:embeddedFont>
      <p:font typeface="Nunito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1275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806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718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23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09BF0655-F662-C8F7-981A-082ADEB9150B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QuestfyHub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;g1f7f30118c4_0_3">
            <a:extLst>
              <a:ext uri="{FF2B5EF4-FFF2-40B4-BE49-F238E27FC236}">
                <a16:creationId xmlns:a16="http://schemas.microsoft.com/office/drawing/2014/main" id="{578B3B0B-2041-8739-A708-7018518BC667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68D7ACD7-16A5-FBB7-44EB-DE44A579C060}"/>
              </a:ext>
            </a:extLst>
          </p:cNvPr>
          <p:cNvSpPr txBox="1"/>
          <p:nvPr/>
        </p:nvSpPr>
        <p:spPr>
          <a:xfrm>
            <a:off x="504956" y="3031687"/>
            <a:ext cx="7314357" cy="462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000" b="1" dirty="0">
                <a:solidFill>
                  <a:schemeClr val="dk1"/>
                </a:solidFill>
                <a:latin typeface="Nunit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O QuestfyHub é uma plataforma de gerenciamento de tarefas gameficado  voltada para empresas.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000" b="1" dirty="0">
                <a:solidFill>
                  <a:schemeClr val="dk1"/>
                </a:solidFill>
                <a:latin typeface="Nunit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Ele adota o sistema da metodologia ágil, onde os funcionários recebem tarefas de seu gestor, que conforme forem sido concluídas, dão pontos que podem ser trocados por itens variados. </a:t>
            </a:r>
            <a:endParaRPr lang="pt-BR" sz="3000" b="1" i="0" u="none" strike="noStrike" cap="none" dirty="0">
              <a:solidFill>
                <a:schemeClr val="dk1"/>
              </a:solidFill>
              <a:latin typeface="Nunito" panose="020F0502020204030204" pitchFamily="2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1F3C1-CE3B-D192-4A37-47B031C4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439" y="3031687"/>
            <a:ext cx="8982847" cy="50487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Menu principal</a:t>
            </a:r>
            <a:endParaRPr sz="3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7924ACE9-5EAA-11FB-30EE-5A921ADEF8A9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0040E0-6D30-EAF2-8F6F-DA368AAE3A94}"/>
              </a:ext>
            </a:extLst>
          </p:cNvPr>
          <p:cNvSpPr txBox="1"/>
          <p:nvPr/>
        </p:nvSpPr>
        <p:spPr>
          <a:xfrm>
            <a:off x="457961" y="2617049"/>
            <a:ext cx="62975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latin typeface="Nunito" panose="020F0502020204030204" pitchFamily="2" charset="0"/>
              </a:rPr>
              <a:t>Recursos:</a:t>
            </a:r>
          </a:p>
          <a:p>
            <a:pPr algn="ctr"/>
            <a:endParaRPr lang="pt-BR" sz="3000" b="1" dirty="0">
              <a:latin typeface="Nunito" panose="020F05020202040302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Tarefas próximas do vencimento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Novas tarefas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Ranking mensal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Perfil do usuário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Itens especiais (exclusivos na loja de pontos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35F007-515F-3F07-EBB7-F95209439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705" y="2189345"/>
            <a:ext cx="10840334" cy="5671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Tarefas</a:t>
            </a:r>
            <a:endParaRPr sz="3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7924ACE9-5EAA-11FB-30EE-5A921ADEF8A9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0040E0-6D30-EAF2-8F6F-DA368AAE3A94}"/>
              </a:ext>
            </a:extLst>
          </p:cNvPr>
          <p:cNvSpPr txBox="1"/>
          <p:nvPr/>
        </p:nvSpPr>
        <p:spPr>
          <a:xfrm>
            <a:off x="457961" y="3383964"/>
            <a:ext cx="65622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latin typeface="Nunito" panose="020F0502020204030204" pitchFamily="2" charset="0"/>
              </a:rPr>
              <a:t>Recursos: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sz="3000" b="1" dirty="0">
              <a:latin typeface="Nunito" panose="020F05020202040302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Visualização </a:t>
            </a:r>
            <a:r>
              <a:rPr lang="pt-BR" sz="3000" b="1" dirty="0" err="1">
                <a:latin typeface="Nunito" panose="020F0502020204030204" pitchFamily="2" charset="0"/>
              </a:rPr>
              <a:t>Kanban</a:t>
            </a:r>
            <a:endParaRPr lang="pt-BR" sz="3000" b="1" dirty="0">
              <a:latin typeface="Nunito" panose="020F05020202040302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Gerenciamento de prioridade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Acompanhamento de Tarefas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Criação de novas tarefas (gestor)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270EA1-B9FA-D0CE-4BDC-7C4193D24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450" y="2056610"/>
            <a:ext cx="10498589" cy="58757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8FB5DF-358A-D556-B3B2-C0F250FF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6006" y="2861188"/>
            <a:ext cx="702391" cy="2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Loja de itens</a:t>
            </a:r>
            <a:endParaRPr sz="3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7924ACE9-5EAA-11FB-30EE-5A921ADEF8A9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0040E0-6D30-EAF2-8F6F-DA368AAE3A94}"/>
              </a:ext>
            </a:extLst>
          </p:cNvPr>
          <p:cNvSpPr txBox="1"/>
          <p:nvPr/>
        </p:nvSpPr>
        <p:spPr>
          <a:xfrm>
            <a:off x="502207" y="3503775"/>
            <a:ext cx="54413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latin typeface="Nunito" panose="020F0502020204030204" pitchFamily="2" charset="0"/>
              </a:rPr>
              <a:t>Recursos:</a:t>
            </a:r>
          </a:p>
          <a:p>
            <a:pPr algn="ctr"/>
            <a:endParaRPr lang="pt-BR" sz="3000" b="1" dirty="0">
              <a:latin typeface="Nunito" panose="020F05020202040302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Itens personalizáveis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b="1" dirty="0">
                <a:latin typeface="Nunito" panose="020F0502020204030204" pitchFamily="2" charset="0"/>
              </a:rPr>
              <a:t>Item único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8AA676-74CD-8212-F160-42623E376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57" y="2179454"/>
            <a:ext cx="10543102" cy="59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Gráficos</a:t>
            </a:r>
            <a:endParaRPr sz="3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7924ACE9-5EAA-11FB-30EE-5A921ADEF8A9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0040E0-6D30-EAF2-8F6F-DA368AAE3A94}"/>
              </a:ext>
            </a:extLst>
          </p:cNvPr>
          <p:cNvSpPr txBox="1"/>
          <p:nvPr/>
        </p:nvSpPr>
        <p:spPr>
          <a:xfrm>
            <a:off x="192490" y="2986772"/>
            <a:ext cx="82435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Nunito" panose="020F0502020204030204" pitchFamily="2" charset="0"/>
              </a:rPr>
              <a:t>Recursos:</a:t>
            </a:r>
          </a:p>
          <a:p>
            <a:pPr algn="ctr"/>
            <a:endParaRPr lang="pt-BR" sz="2800" b="1" dirty="0">
              <a:latin typeface="Nunito" panose="020F05020202040302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Nunito" panose="020F0502020204030204" pitchFamily="2" charset="0"/>
              </a:rPr>
              <a:t>Gráfico de tarefas entregues X pendentes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Nunito" panose="020F0502020204030204" pitchFamily="2" charset="0"/>
              </a:rPr>
              <a:t>Gráfico de tarefas entregues X atrasadas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Nunito" panose="020F0502020204030204" pitchFamily="2" charset="0"/>
              </a:rPr>
              <a:t>Gráfico de relação entre tarefas (entregues, atrasadas pendentes e em espera)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latin typeface="Nunito" panose="020F0502020204030204" pitchFamily="2" charset="0"/>
              </a:rPr>
              <a:t>Gráfico de tarefas entregues X Pendentes X Aprovadas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F95404-3D40-3B62-8E73-D8CCB23DA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156" y="2359497"/>
            <a:ext cx="9967354" cy="5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sz="3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;g1f7f30118c4_0_3">
            <a:extLst>
              <a:ext uri="{FF2B5EF4-FFF2-40B4-BE49-F238E27FC236}">
                <a16:creationId xmlns:a16="http://schemas.microsoft.com/office/drawing/2014/main" id="{7924ACE9-5EAA-11FB-30EE-5A921ADEF8A9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C2C3D45-957E-2330-3E63-61B24C6E9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2981" y="1887753"/>
            <a:ext cx="5582038" cy="65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0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Obrigado!</a:t>
            </a:r>
            <a:endParaRPr sz="50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;g1f7f30118c4_0_3">
            <a:extLst>
              <a:ext uri="{FF2B5EF4-FFF2-40B4-BE49-F238E27FC236}">
                <a16:creationId xmlns:a16="http://schemas.microsoft.com/office/drawing/2014/main" id="{44EA2E94-009C-5E7B-13FD-7D6CCB1D9221}"/>
              </a:ext>
            </a:extLst>
          </p:cNvPr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600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lang="pt-BR" sz="1600" b="1" i="0" u="none" strike="noStrike" cap="none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394</Words>
  <Application>Microsoft Office PowerPoint</Application>
  <PresentationFormat>Personalizar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vinicius Madureira</cp:lastModifiedBy>
  <cp:revision>5</cp:revision>
  <dcterms:created xsi:type="dcterms:W3CDTF">2023-06-20T18:44:49Z</dcterms:created>
  <dcterms:modified xsi:type="dcterms:W3CDTF">2024-06-17T01:13:40Z</dcterms:modified>
</cp:coreProperties>
</file>